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7" r:id="rId4"/>
    <p:sldId id="265" r:id="rId5"/>
    <p:sldId id="258" r:id="rId6"/>
    <p:sldId id="259" r:id="rId7"/>
    <p:sldId id="264" r:id="rId8"/>
    <p:sldId id="266" r:id="rId9"/>
    <p:sldId id="269" r:id="rId10"/>
    <p:sldId id="262" r:id="rId11"/>
    <p:sldId id="263" r:id="rId12"/>
    <p:sldId id="270"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06845F-4A0E-4378-A1F6-AAA803C42A71}"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166BB-0244-4351-812C-1C87A5EB4D91}" type="slidenum">
              <a:rPr lang="en-US" smtClean="0"/>
              <a:t>‹#›</a:t>
            </a:fld>
            <a:endParaRPr lang="en-US"/>
          </a:p>
        </p:txBody>
      </p:sp>
    </p:spTree>
    <p:extLst>
      <p:ext uri="{BB962C8B-B14F-4D97-AF65-F5344CB8AC3E}">
        <p14:creationId xmlns:p14="http://schemas.microsoft.com/office/powerpoint/2010/main" val="307145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6845F-4A0E-4378-A1F6-AAA803C42A71}"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166BB-0244-4351-812C-1C87A5EB4D91}" type="slidenum">
              <a:rPr lang="en-US" smtClean="0"/>
              <a:t>‹#›</a:t>
            </a:fld>
            <a:endParaRPr lang="en-US"/>
          </a:p>
        </p:txBody>
      </p:sp>
    </p:spTree>
    <p:extLst>
      <p:ext uri="{BB962C8B-B14F-4D97-AF65-F5344CB8AC3E}">
        <p14:creationId xmlns:p14="http://schemas.microsoft.com/office/powerpoint/2010/main" val="114476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6845F-4A0E-4378-A1F6-AAA803C42A71}"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166BB-0244-4351-812C-1C87A5EB4D91}" type="slidenum">
              <a:rPr lang="en-US" smtClean="0"/>
              <a:t>‹#›</a:t>
            </a:fld>
            <a:endParaRPr lang="en-US"/>
          </a:p>
        </p:txBody>
      </p:sp>
    </p:spTree>
    <p:extLst>
      <p:ext uri="{BB962C8B-B14F-4D97-AF65-F5344CB8AC3E}">
        <p14:creationId xmlns:p14="http://schemas.microsoft.com/office/powerpoint/2010/main" val="254632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6845F-4A0E-4378-A1F6-AAA803C42A71}"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166BB-0244-4351-812C-1C87A5EB4D91}" type="slidenum">
              <a:rPr lang="en-US" smtClean="0"/>
              <a:t>‹#›</a:t>
            </a:fld>
            <a:endParaRPr lang="en-US"/>
          </a:p>
        </p:txBody>
      </p:sp>
    </p:spTree>
    <p:extLst>
      <p:ext uri="{BB962C8B-B14F-4D97-AF65-F5344CB8AC3E}">
        <p14:creationId xmlns:p14="http://schemas.microsoft.com/office/powerpoint/2010/main" val="51609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06845F-4A0E-4378-A1F6-AAA803C42A71}"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166BB-0244-4351-812C-1C87A5EB4D91}" type="slidenum">
              <a:rPr lang="en-US" smtClean="0"/>
              <a:t>‹#›</a:t>
            </a:fld>
            <a:endParaRPr lang="en-US"/>
          </a:p>
        </p:txBody>
      </p:sp>
    </p:spTree>
    <p:extLst>
      <p:ext uri="{BB962C8B-B14F-4D97-AF65-F5344CB8AC3E}">
        <p14:creationId xmlns:p14="http://schemas.microsoft.com/office/powerpoint/2010/main" val="309990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06845F-4A0E-4378-A1F6-AAA803C42A71}"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166BB-0244-4351-812C-1C87A5EB4D91}" type="slidenum">
              <a:rPr lang="en-US" smtClean="0"/>
              <a:t>‹#›</a:t>
            </a:fld>
            <a:endParaRPr lang="en-US"/>
          </a:p>
        </p:txBody>
      </p:sp>
    </p:spTree>
    <p:extLst>
      <p:ext uri="{BB962C8B-B14F-4D97-AF65-F5344CB8AC3E}">
        <p14:creationId xmlns:p14="http://schemas.microsoft.com/office/powerpoint/2010/main" val="295239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06845F-4A0E-4378-A1F6-AAA803C42A71}" type="datetimeFigureOut">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E166BB-0244-4351-812C-1C87A5EB4D91}" type="slidenum">
              <a:rPr lang="en-US" smtClean="0"/>
              <a:t>‹#›</a:t>
            </a:fld>
            <a:endParaRPr lang="en-US"/>
          </a:p>
        </p:txBody>
      </p:sp>
    </p:spTree>
    <p:extLst>
      <p:ext uri="{BB962C8B-B14F-4D97-AF65-F5344CB8AC3E}">
        <p14:creationId xmlns:p14="http://schemas.microsoft.com/office/powerpoint/2010/main" val="76122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06845F-4A0E-4378-A1F6-AAA803C42A71}" type="datetimeFigureOut">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E166BB-0244-4351-812C-1C87A5EB4D91}" type="slidenum">
              <a:rPr lang="en-US" smtClean="0"/>
              <a:t>‹#›</a:t>
            </a:fld>
            <a:endParaRPr lang="en-US"/>
          </a:p>
        </p:txBody>
      </p:sp>
    </p:spTree>
    <p:extLst>
      <p:ext uri="{BB962C8B-B14F-4D97-AF65-F5344CB8AC3E}">
        <p14:creationId xmlns:p14="http://schemas.microsoft.com/office/powerpoint/2010/main" val="362902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6845F-4A0E-4378-A1F6-AAA803C42A71}" type="datetimeFigureOut">
              <a:rPr lang="en-US" smtClean="0"/>
              <a:t>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E166BB-0244-4351-812C-1C87A5EB4D91}" type="slidenum">
              <a:rPr lang="en-US" smtClean="0"/>
              <a:t>‹#›</a:t>
            </a:fld>
            <a:endParaRPr lang="en-US"/>
          </a:p>
        </p:txBody>
      </p:sp>
    </p:spTree>
    <p:extLst>
      <p:ext uri="{BB962C8B-B14F-4D97-AF65-F5344CB8AC3E}">
        <p14:creationId xmlns:p14="http://schemas.microsoft.com/office/powerpoint/2010/main" val="177329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6845F-4A0E-4378-A1F6-AAA803C42A71}"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166BB-0244-4351-812C-1C87A5EB4D91}" type="slidenum">
              <a:rPr lang="en-US" smtClean="0"/>
              <a:t>‹#›</a:t>
            </a:fld>
            <a:endParaRPr lang="en-US"/>
          </a:p>
        </p:txBody>
      </p:sp>
    </p:spTree>
    <p:extLst>
      <p:ext uri="{BB962C8B-B14F-4D97-AF65-F5344CB8AC3E}">
        <p14:creationId xmlns:p14="http://schemas.microsoft.com/office/powerpoint/2010/main" val="298528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6845F-4A0E-4378-A1F6-AAA803C42A71}"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166BB-0244-4351-812C-1C87A5EB4D91}" type="slidenum">
              <a:rPr lang="en-US" smtClean="0"/>
              <a:t>‹#›</a:t>
            </a:fld>
            <a:endParaRPr lang="en-US"/>
          </a:p>
        </p:txBody>
      </p:sp>
    </p:spTree>
    <p:extLst>
      <p:ext uri="{BB962C8B-B14F-4D97-AF65-F5344CB8AC3E}">
        <p14:creationId xmlns:p14="http://schemas.microsoft.com/office/powerpoint/2010/main" val="31836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6845F-4A0E-4378-A1F6-AAA803C42A71}" type="datetimeFigureOut">
              <a:rPr lang="en-US" smtClean="0"/>
              <a:t>10/3/2018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166BB-0244-4351-812C-1C87A5EB4D91}" type="slidenum">
              <a:rPr lang="en-US" smtClean="0"/>
              <a:t>‹#›</a:t>
            </a:fld>
            <a:endParaRPr lang="en-US"/>
          </a:p>
        </p:txBody>
      </p:sp>
    </p:spTree>
    <p:extLst>
      <p:ext uri="{BB962C8B-B14F-4D97-AF65-F5344CB8AC3E}">
        <p14:creationId xmlns:p14="http://schemas.microsoft.com/office/powerpoint/2010/main" val="672687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youtube.com/watch?v=cXm05OZvNmc" TargetMode="External"/><Relationship Id="rId7" Type="http://schemas.openxmlformats.org/officeDocument/2006/relationships/image" Target="../media/image21.png"/><Relationship Id="rId2" Type="http://schemas.openxmlformats.org/officeDocument/2006/relationships/hyperlink" Target="https://www.youtube.com/watch?v=1UgQsaC9c6A&amp;list=PL0tbeorjNft-bLDWK18wDIf6zMGbILrXx&amp;index=133&amp;t=0s" TargetMode="External"/><Relationship Id="rId1" Type="http://schemas.openxmlformats.org/officeDocument/2006/relationships/slideLayout" Target="../slideLayouts/slideLayout7.xml"/><Relationship Id="rId6" Type="http://schemas.openxmlformats.org/officeDocument/2006/relationships/image" Target="../media/image20.png"/><Relationship Id="rId11" Type="http://schemas.microsoft.com/office/2007/relationships/hdphoto" Target="../media/hdphoto1.wdp"/><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hyperlink" Target="https://www.youtube.com/watch?v=oMWtRPf5eC4" TargetMode="Externa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458200" cy="2769989"/>
          </a:xfrm>
          <a:prstGeom prst="rect">
            <a:avLst/>
          </a:prstGeom>
        </p:spPr>
        <p:txBody>
          <a:bodyPr wrap="square">
            <a:spAutoFit/>
          </a:bodyPr>
          <a:lstStyle/>
          <a:p>
            <a:r>
              <a:rPr lang="en-US" sz="6000" b="1" dirty="0" err="1" smtClean="0"/>
              <a:t>doo·dle</a:t>
            </a:r>
            <a:endParaRPr lang="en-US" sz="6000" b="1" dirty="0" smtClean="0"/>
          </a:p>
          <a:p>
            <a:r>
              <a:rPr lang="en-US" sz="2400" b="1" dirty="0" smtClean="0"/>
              <a:t>ˈ</a:t>
            </a:r>
            <a:r>
              <a:rPr lang="en-US" sz="2400" b="1" dirty="0" err="1" smtClean="0"/>
              <a:t>do͞odl</a:t>
            </a:r>
            <a:r>
              <a:rPr lang="en-US" sz="2400" b="1" dirty="0" smtClean="0"/>
              <a:t>/Submit</a:t>
            </a:r>
          </a:p>
          <a:p>
            <a:r>
              <a:rPr lang="en-US" dirty="0" smtClean="0"/>
              <a:t>verb</a:t>
            </a:r>
          </a:p>
          <a:p>
            <a:r>
              <a:rPr lang="en-US" dirty="0" smtClean="0"/>
              <a:t>     1. scribble absentmindedly.</a:t>
            </a:r>
          </a:p>
          <a:p>
            <a:r>
              <a:rPr lang="en-US" dirty="0" smtClean="0"/>
              <a:t>          "he was only doodling in the margin"</a:t>
            </a:r>
          </a:p>
          <a:p>
            <a:r>
              <a:rPr lang="en-US" dirty="0" smtClean="0"/>
              <a:t>noun</a:t>
            </a:r>
          </a:p>
          <a:p>
            <a:r>
              <a:rPr lang="en-US" dirty="0" smtClean="0"/>
              <a:t>     1. a rough drawing made absentmindedly.</a:t>
            </a:r>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31" t="19046" r="6575" b="18977"/>
          <a:stretch/>
        </p:blipFill>
        <p:spPr bwMode="auto">
          <a:xfrm>
            <a:off x="144883" y="3276600"/>
            <a:ext cx="431281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18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001000" cy="565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7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871604"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16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324600"/>
            <a:ext cx="8763000" cy="369332"/>
          </a:xfrm>
          <a:prstGeom prst="rect">
            <a:avLst/>
          </a:prstGeom>
        </p:spPr>
        <p:txBody>
          <a:bodyPr wrap="square">
            <a:spAutoFit/>
          </a:bodyPr>
          <a:lstStyle/>
          <a:p>
            <a:r>
              <a:rPr lang="en-US" dirty="0"/>
              <a:t>https://petercookphotos.com/2016/07/05/the-doodle-man/#jp-carousel-249</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48" y="152400"/>
            <a:ext cx="8534400" cy="6042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15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157018"/>
            <a:ext cx="6629400" cy="4247317"/>
          </a:xfrm>
          <a:prstGeom prst="rect">
            <a:avLst/>
          </a:prstGeom>
        </p:spPr>
        <p:txBody>
          <a:bodyPr wrap="square">
            <a:spAutoFit/>
          </a:bodyPr>
          <a:lstStyle/>
          <a:p>
            <a:r>
              <a:rPr lang="en-US" dirty="0" smtClean="0"/>
              <a:t>Videos:</a:t>
            </a:r>
          </a:p>
          <a:p>
            <a:endParaRPr lang="en-US" dirty="0"/>
          </a:p>
          <a:p>
            <a:r>
              <a:rPr lang="en-US" dirty="0" smtClean="0"/>
              <a:t>Meet Mr. Doodle</a:t>
            </a:r>
          </a:p>
          <a:p>
            <a:r>
              <a:rPr lang="en-US" dirty="0" smtClean="0">
                <a:hlinkClick r:id="rId2"/>
              </a:rPr>
              <a:t>https://www.youtube.com/watch?v=1UgQsaC9c6A&amp;list=PL0tbeorjNft-bLDWK18wDIf6zMGbILrXx&amp;index=133&amp;t=0s</a:t>
            </a:r>
            <a:endParaRPr lang="en-US" dirty="0" smtClean="0"/>
          </a:p>
          <a:p>
            <a:endParaRPr lang="en-US" dirty="0" smtClean="0"/>
          </a:p>
          <a:p>
            <a:r>
              <a:rPr lang="en-US" dirty="0" err="1" smtClean="0"/>
              <a:t>Mr</a:t>
            </a:r>
            <a:r>
              <a:rPr lang="en-US" dirty="0" smtClean="0"/>
              <a:t> Doodle draws The </a:t>
            </a:r>
            <a:r>
              <a:rPr lang="en-US" dirty="0" err="1" smtClean="0"/>
              <a:t>Marvellous</a:t>
            </a:r>
            <a:r>
              <a:rPr lang="en-US" dirty="0" smtClean="0"/>
              <a:t> Martians from Marshmallow Mountain</a:t>
            </a:r>
          </a:p>
          <a:p>
            <a:r>
              <a:rPr lang="en-US" dirty="0" smtClean="0">
                <a:hlinkClick r:id="rId3"/>
              </a:rPr>
              <a:t>https://www.youtube.com/watch?v=cXm05OZvNmc</a:t>
            </a:r>
            <a:endParaRPr lang="en-US" dirty="0" smtClean="0"/>
          </a:p>
          <a:p>
            <a:endParaRPr lang="en-US" dirty="0"/>
          </a:p>
          <a:p>
            <a:r>
              <a:rPr lang="en-US" dirty="0" smtClean="0"/>
              <a:t>The Doodle Man Documentary</a:t>
            </a:r>
          </a:p>
          <a:p>
            <a:r>
              <a:rPr lang="en-US" dirty="0" smtClean="0">
                <a:hlinkClick r:id="rId4"/>
              </a:rPr>
              <a:t>https://www.youtube.com/watch?v=oMWtRPf5eC4</a:t>
            </a:r>
            <a:endParaRPr lang="en-US" dirty="0" smtClean="0"/>
          </a:p>
          <a:p>
            <a:endParaRPr lang="en-US" dirty="0" smtClean="0"/>
          </a:p>
          <a:p>
            <a:endParaRPr lang="en-US" dirty="0"/>
          </a:p>
          <a:p>
            <a:endParaRPr lang="en-US" dirty="0"/>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5855" y="4685611"/>
            <a:ext cx="2819400" cy="199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473" y="4292049"/>
            <a:ext cx="19208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265" y="2457476"/>
            <a:ext cx="1378987" cy="183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1236" y="3697571"/>
            <a:ext cx="1937206" cy="274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 y="152400"/>
            <a:ext cx="150071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4"/>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121236" y="457200"/>
            <a:ext cx="1937206" cy="272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87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56" y="152400"/>
            <a:ext cx="885371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029200"/>
            <a:ext cx="3603336" cy="1107996"/>
          </a:xfrm>
          <a:prstGeom prst="rect">
            <a:avLst/>
          </a:prstGeom>
        </p:spPr>
        <p:txBody>
          <a:bodyPr wrap="square">
            <a:spAutoFit/>
          </a:bodyPr>
          <a:lstStyle/>
          <a:p>
            <a:pPr algn="ctr"/>
            <a:r>
              <a:rPr lang="pl-PL" sz="4800" b="1" dirty="0" smtClean="0"/>
              <a:t>Sam Cox, aka</a:t>
            </a:r>
          </a:p>
          <a:p>
            <a:pPr algn="ctr"/>
            <a:endParaRPr lang="pl-P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200" y="4935891"/>
            <a:ext cx="55245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822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756270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5181600"/>
            <a:ext cx="8610600" cy="1477328"/>
          </a:xfrm>
          <a:prstGeom prst="rect">
            <a:avLst/>
          </a:prstGeom>
        </p:spPr>
        <p:txBody>
          <a:bodyPr wrap="square">
            <a:spAutoFit/>
          </a:bodyPr>
          <a:lstStyle/>
          <a:p>
            <a:r>
              <a:rPr lang="en-US" dirty="0"/>
              <a:t>I’m </a:t>
            </a:r>
            <a:r>
              <a:rPr lang="en-US" dirty="0" err="1"/>
              <a:t>Mr</a:t>
            </a:r>
            <a:r>
              <a:rPr lang="en-US" dirty="0"/>
              <a:t> Doodle! But my real name is Sam. I’m 23 years old and I’ve been doodling for as long as I can remember. I have always loved to doodle because I think it is really fun and a very quick and accessible way to express yourself. I doodled over all my exercise books at school and this eventually lead to me doodling over the school walls and bits of furniture too. This has snowballed into my life as ‘</a:t>
            </a:r>
            <a:r>
              <a:rPr lang="en-US" dirty="0" err="1"/>
              <a:t>Mr</a:t>
            </a:r>
            <a:r>
              <a:rPr lang="en-US" dirty="0"/>
              <a:t> Doodle..’</a:t>
            </a:r>
          </a:p>
        </p:txBody>
      </p:sp>
    </p:spTree>
    <p:extLst>
      <p:ext uri="{BB962C8B-B14F-4D97-AF65-F5344CB8AC3E}">
        <p14:creationId xmlns:p14="http://schemas.microsoft.com/office/powerpoint/2010/main" val="40870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1754326"/>
          </a:xfrm>
          <a:prstGeom prst="rect">
            <a:avLst/>
          </a:prstGeom>
        </p:spPr>
        <p:txBody>
          <a:bodyPr wrap="square">
            <a:spAutoFit/>
          </a:bodyPr>
          <a:lstStyle/>
          <a:p>
            <a:r>
              <a:rPr lang="en-US" dirty="0" smtClean="0"/>
              <a:t>Sam Cox is a 23-year-old artist better known as </a:t>
            </a:r>
            <a:r>
              <a:rPr lang="en-US" dirty="0" err="1" smtClean="0"/>
              <a:t>Mr</a:t>
            </a:r>
            <a:r>
              <a:rPr lang="en-US" dirty="0" smtClean="0"/>
              <a:t> Doodle, who describes his practice as "OCD – Obsessive Compulsive Drawing". What started out as usual childhood scribbles over everything from school books to his parents’ furniture has since evolved into not only a career but an entirely new universe dubbed – you guessed it – </a:t>
            </a:r>
            <a:r>
              <a:rPr lang="en-US" dirty="0" err="1" smtClean="0"/>
              <a:t>DoodleLand</a:t>
            </a:r>
            <a:r>
              <a:rPr lang="en-US" dirty="0" smtClean="0"/>
              <a:t>. In interviews with the artist, it’s charmingly hard to tell just how much he believes this place of pure white space and infinite doodling possibilities to be a reality.</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9950"/>
            <a:ext cx="8685441" cy="433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73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0007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9400" y="4724400"/>
            <a:ext cx="8559800" cy="1754326"/>
          </a:xfrm>
          <a:prstGeom prst="rect">
            <a:avLst/>
          </a:prstGeom>
        </p:spPr>
        <p:txBody>
          <a:bodyPr wrap="square">
            <a:spAutoFit/>
          </a:bodyPr>
          <a:lstStyle/>
          <a:p>
            <a:pPr algn="ctr"/>
            <a:endParaRPr lang="en-US" b="1" dirty="0" smtClean="0"/>
          </a:p>
          <a:p>
            <a:pPr algn="ctr"/>
            <a:r>
              <a:rPr lang="en-US" b="1" dirty="0" smtClean="0"/>
              <a:t>A crazy doodler from England.</a:t>
            </a:r>
          </a:p>
          <a:p>
            <a:pPr algn="ctr"/>
            <a:endParaRPr lang="en-US" b="1" dirty="0" smtClean="0"/>
          </a:p>
          <a:p>
            <a:pPr algn="ctr"/>
            <a:r>
              <a:rPr lang="en-US" b="1" dirty="0" smtClean="0"/>
              <a:t>His work consumes walls, furniture and many surfaces, almost like a virus and is often described as 'Graffiti Spaghetti'. This is because his clusters of characters, objects and patterns group together in a formation that appears to continue to grow relentlessly.</a:t>
            </a:r>
            <a:endParaRPr lang="en-US" b="1" dirty="0"/>
          </a:p>
        </p:txBody>
      </p:sp>
    </p:spTree>
    <p:extLst>
      <p:ext uri="{BB962C8B-B14F-4D97-AF65-F5344CB8AC3E}">
        <p14:creationId xmlns:p14="http://schemas.microsoft.com/office/powerpoint/2010/main" val="3322258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1173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22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7073"/>
            <a:ext cx="6248400" cy="4169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572000"/>
            <a:ext cx="8839200" cy="2031325"/>
          </a:xfrm>
          <a:prstGeom prst="rect">
            <a:avLst/>
          </a:prstGeom>
        </p:spPr>
        <p:txBody>
          <a:bodyPr wrap="square">
            <a:spAutoFit/>
          </a:bodyPr>
          <a:lstStyle/>
          <a:p>
            <a:r>
              <a:rPr lang="en-US" dirty="0" smtClean="0"/>
              <a:t>his work is about having fun, and not taking things too seriously. "A lot of art is lacking a sense of </a:t>
            </a:r>
            <a:r>
              <a:rPr lang="en-US" dirty="0" err="1" smtClean="0"/>
              <a:t>humour</a:t>
            </a:r>
            <a:r>
              <a:rPr lang="en-US" dirty="0" smtClean="0"/>
              <a:t>," says Cox. "It’s a fun thing to be able to draw and create your own world, and sometimes it is funny. I’m not afraid of people laughing at me or if they don’t get it."</a:t>
            </a:r>
          </a:p>
          <a:p>
            <a:endParaRPr lang="en-US" dirty="0" smtClean="0"/>
          </a:p>
          <a:p>
            <a:r>
              <a:rPr lang="en-US" dirty="0" smtClean="0"/>
              <a:t>His dream project would be something on the scale of a "huge white mansion" or a "</a:t>
            </a:r>
            <a:r>
              <a:rPr lang="en-US" dirty="0" err="1" smtClean="0"/>
              <a:t>DoodleLand</a:t>
            </a:r>
            <a:r>
              <a:rPr lang="en-US" dirty="0" smtClean="0"/>
              <a:t> theme park, where everything is doodled and there are characters running around," </a:t>
            </a:r>
            <a:endParaRPr lang="en-US" dirty="0"/>
          </a:p>
        </p:txBody>
      </p:sp>
    </p:spTree>
    <p:extLst>
      <p:ext uri="{BB962C8B-B14F-4D97-AF65-F5344CB8AC3E}">
        <p14:creationId xmlns:p14="http://schemas.microsoft.com/office/powerpoint/2010/main" val="2055632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9895"/>
            <a:ext cx="6583680" cy="658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2418" y="1219200"/>
            <a:ext cx="2057400" cy="4708981"/>
          </a:xfrm>
          <a:prstGeom prst="rect">
            <a:avLst/>
          </a:prstGeom>
        </p:spPr>
        <p:txBody>
          <a:bodyPr wrap="square">
            <a:spAutoFit/>
          </a:bodyPr>
          <a:lstStyle/>
          <a:p>
            <a:pPr algn="ctr"/>
            <a:r>
              <a:rPr lang="en-US" sz="2000" b="1" dirty="0" smtClean="0"/>
              <a:t>“I love what I do so I do lots of it.</a:t>
            </a:r>
          </a:p>
          <a:p>
            <a:pPr algn="ctr"/>
            <a:r>
              <a:rPr lang="en-US" sz="2000" b="1" dirty="0" smtClean="0"/>
              <a:t>Which usually means 15-16 hours a day of doodling, filming, animating, designing, selling, marketing, branding, e-mailing, everything you can imagine, there’s so much to do.”</a:t>
            </a:r>
            <a:endParaRPr lang="en-US" sz="2000" b="1" dirty="0"/>
          </a:p>
        </p:txBody>
      </p:sp>
    </p:spTree>
    <p:extLst>
      <p:ext uri="{BB962C8B-B14F-4D97-AF65-F5344CB8AC3E}">
        <p14:creationId xmlns:p14="http://schemas.microsoft.com/office/powerpoint/2010/main" val="309524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2692" y="228600"/>
            <a:ext cx="5626638" cy="6370975"/>
          </a:xfrm>
          <a:prstGeom prst="rect">
            <a:avLst/>
          </a:prstGeom>
        </p:spPr>
        <p:txBody>
          <a:bodyPr wrap="square">
            <a:spAutoFit/>
          </a:bodyPr>
          <a:lstStyle/>
          <a:p>
            <a:pPr algn="ctr"/>
            <a:r>
              <a:rPr lang="en-US" sz="2400" dirty="0" err="1"/>
              <a:t>Mr</a:t>
            </a:r>
            <a:r>
              <a:rPr lang="en-US" sz="2400" dirty="0"/>
              <a:t> Doodle is UK based artist who’s work features a mixture of characters, objects, and patterns influenced by cereal boxes, video games, and retro cartoons. The result? A quirky, fun, and unique blend of doodle craziness! </a:t>
            </a:r>
            <a:r>
              <a:rPr lang="en-US" sz="2400" dirty="0" err="1"/>
              <a:t>Mr</a:t>
            </a:r>
            <a:r>
              <a:rPr lang="en-US" sz="2400" dirty="0"/>
              <a:t> Doodle began doodling in his sketchbooks as a child, and his rapid doodle craze took him on a fun journey to doodling on all kinds of objects. His work is described as “Graffiti Spaghetti” because it twists and tangles over everything in its path, resulting in pieces of work that have been completely consumed by the ‘</a:t>
            </a:r>
            <a:r>
              <a:rPr lang="en-US" sz="2400" dirty="0" err="1"/>
              <a:t>Mr</a:t>
            </a:r>
            <a:r>
              <a:rPr lang="en-US" sz="2400" dirty="0"/>
              <a:t> Doodle bug!’ You can see most of </a:t>
            </a:r>
            <a:r>
              <a:rPr lang="en-US" sz="2400" dirty="0" err="1"/>
              <a:t>Mr</a:t>
            </a:r>
            <a:r>
              <a:rPr lang="en-US" sz="2400" dirty="0"/>
              <a:t> Doodle’s work in London in the form of murals and installations in people’s homes, offices and in the street.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1700292" cy="240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004" t="12303" r="8605" b="3980"/>
          <a:stretch/>
        </p:blipFill>
        <p:spPr bwMode="auto">
          <a:xfrm>
            <a:off x="7630485" y="2352258"/>
            <a:ext cx="1499660" cy="210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827" y="4506541"/>
            <a:ext cx="1642364"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descr="'Tortoise Dave' original draw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9330" y="4457473"/>
            <a:ext cx="166928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252" t="7961" r="15000"/>
          <a:stretch/>
        </p:blipFill>
        <p:spPr bwMode="auto">
          <a:xfrm>
            <a:off x="7631732" y="142758"/>
            <a:ext cx="1184379" cy="206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259594"/>
            <a:ext cx="1638300" cy="231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213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589</Words>
  <Application>Microsoft Office PowerPoint</Application>
  <PresentationFormat>On-screen Show (4:3)</PresentationFormat>
  <Paragraphs>32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Richland School District Two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Christen Hulsey</dc:creator>
  <cp:lastModifiedBy>Christen Hulsey</cp:lastModifiedBy>
  <cp:revision>23</cp:revision>
  <dcterms:created xsi:type="dcterms:W3CDTF">2018-04-18T19:14:30Z</dcterms:created>
  <dcterms:modified xsi:type="dcterms:W3CDTF">2018-10-03T19:43:48Z</dcterms:modified>
</cp:coreProperties>
</file>