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-2214" y="-10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46B8-C5A3-4E2D-BB7F-987E108DCF46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22E1-19F2-4D3B-9F6A-459DCD44B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52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46B8-C5A3-4E2D-BB7F-987E108DCF46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22E1-19F2-4D3B-9F6A-459DCD44B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46B8-C5A3-4E2D-BB7F-987E108DCF46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22E1-19F2-4D3B-9F6A-459DCD44B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3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46B8-C5A3-4E2D-BB7F-987E108DCF46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22E1-19F2-4D3B-9F6A-459DCD44B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523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46B8-C5A3-4E2D-BB7F-987E108DCF46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22E1-19F2-4D3B-9F6A-459DCD44B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07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46B8-C5A3-4E2D-BB7F-987E108DCF46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22E1-19F2-4D3B-9F6A-459DCD44B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175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46B8-C5A3-4E2D-BB7F-987E108DCF46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22E1-19F2-4D3B-9F6A-459DCD44B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1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46B8-C5A3-4E2D-BB7F-987E108DCF46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22E1-19F2-4D3B-9F6A-459DCD44B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408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46B8-C5A3-4E2D-BB7F-987E108DCF46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22E1-19F2-4D3B-9F6A-459DCD44B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7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46B8-C5A3-4E2D-BB7F-987E108DCF46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22E1-19F2-4D3B-9F6A-459DCD44B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46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46B8-C5A3-4E2D-BB7F-987E108DCF46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22E1-19F2-4D3B-9F6A-459DCD44B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27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B46B8-C5A3-4E2D-BB7F-987E108DCF46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522E1-19F2-4D3B-9F6A-459DCD44B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7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arm1.static.flickr.com/199/446875302_fd8354c4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3619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farm1.static.flickr.com/182/446881459_67befb38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914400"/>
            <a:ext cx="36671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94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1.static.flickr.com/178/453439750_46f12510a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37052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farm1.static.flickr.com/213/446875300_36155ef4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838200"/>
            <a:ext cx="37242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0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arm1.static.flickr.com/190/446875296_c5adc9bb6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35909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farm1.static.flickr.com/250/446875292_b79ea9b4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219200"/>
            <a:ext cx="36671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10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farm1.static.flickr.com/218/446875290_30b5f075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37052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farm1.static.flickr.com/195/446875274_42c10535b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66800"/>
            <a:ext cx="36099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34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arm1.static.flickr.com/234/453439782_9f91001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36385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farm1.static.flickr.com/167/453456917_e2da3255b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665018"/>
            <a:ext cx="36766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http://farm1.static.flickr.com/250/453439770_62e47ced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44236"/>
            <a:ext cx="36766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29000" y="593562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http://www.flickr.com/photos/igeargirl/446875302/in/photostream/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09600"/>
            <a:ext cx="3276600" cy="4922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134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91" y="1905000"/>
            <a:ext cx="3676650" cy="2941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0" y="54864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When finished, every square on the graph</a:t>
            </a:r>
          </a:p>
          <a:p>
            <a:r>
              <a:rPr lang="en-US" dirty="0"/>
              <a:t>paper should be part of a pattern, whether</a:t>
            </a:r>
          </a:p>
          <a:p>
            <a:r>
              <a:rPr lang="en-US" dirty="0"/>
              <a:t>negative or positive space.</a:t>
            </a:r>
          </a:p>
        </p:txBody>
      </p:sp>
    </p:spTree>
    <p:extLst>
      <p:ext uri="{BB962C8B-B14F-4D97-AF65-F5344CB8AC3E}">
        <p14:creationId xmlns:p14="http://schemas.microsoft.com/office/powerpoint/2010/main" val="74086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8600"/>
            <a:ext cx="52578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Objectives</a:t>
            </a:r>
          </a:p>
          <a:p>
            <a:r>
              <a:rPr lang="en-US" dirty="0"/>
              <a:t>• Students will use the pre-printed lines on a sheet of graph</a:t>
            </a:r>
          </a:p>
          <a:p>
            <a:r>
              <a:rPr lang="en-US" dirty="0"/>
              <a:t>paper as a template for creating their own patterns, therefore</a:t>
            </a:r>
          </a:p>
          <a:p>
            <a:r>
              <a:rPr lang="en-US" dirty="0"/>
              <a:t>following a simple pre-defined structure</a:t>
            </a:r>
          </a:p>
          <a:p>
            <a:r>
              <a:rPr lang="en-US" dirty="0"/>
              <a:t>• Students will use a ruler as an art tool (straightedge) and</a:t>
            </a:r>
          </a:p>
          <a:p>
            <a:r>
              <a:rPr lang="en-US" dirty="0"/>
              <a:t>also as a measuring tool</a:t>
            </a:r>
          </a:p>
          <a:p>
            <a:r>
              <a:rPr lang="en-US" dirty="0"/>
              <a:t>• Students will apply the design elements of color, shape</a:t>
            </a:r>
          </a:p>
          <a:p>
            <a:r>
              <a:rPr lang="en-US" dirty="0"/>
              <a:t>and repetition to create patterns</a:t>
            </a:r>
          </a:p>
          <a:p>
            <a:r>
              <a:rPr lang="en-US" dirty="0"/>
              <a:t>• Students will apply geometry and simple chart making</a:t>
            </a:r>
          </a:p>
          <a:p>
            <a:r>
              <a:rPr lang="en-US" dirty="0"/>
              <a:t>skills to produce visually intriguing pieces, connecting</a:t>
            </a:r>
          </a:p>
          <a:p>
            <a:r>
              <a:rPr lang="en-US" dirty="0"/>
              <a:t>mathematic principles of patterning with visual patterning</a:t>
            </a:r>
          </a:p>
          <a:p>
            <a:r>
              <a:rPr lang="en-US" dirty="0"/>
              <a:t>• Students will create positive and negative spaces and</a:t>
            </a:r>
          </a:p>
          <a:p>
            <a:r>
              <a:rPr lang="en-US" dirty="0"/>
              <a:t>recognize the difference between them (secondary)</a:t>
            </a:r>
          </a:p>
          <a:p>
            <a:r>
              <a:rPr lang="en-US" dirty="0"/>
              <a:t>• Students will be able to verbally describe how a pattern is</a:t>
            </a:r>
          </a:p>
          <a:p>
            <a:r>
              <a:rPr lang="en-US" dirty="0"/>
              <a:t>organized (elementary)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64382" y="1165018"/>
            <a:ext cx="25400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1960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http://www.dickblick.com/lesson-plans/graph-paper-patterns/</a:t>
            </a:r>
          </a:p>
        </p:txBody>
      </p:sp>
    </p:spTree>
    <p:extLst>
      <p:ext uri="{BB962C8B-B14F-4D97-AF65-F5344CB8AC3E}">
        <p14:creationId xmlns:p14="http://schemas.microsoft.com/office/powerpoint/2010/main" val="3898317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5029200"/>
            <a:ext cx="3803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http://www.printfreegraphpaper.com/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3" y="2309813"/>
            <a:ext cx="2505075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4600" y="5715000"/>
            <a:ext cx="3764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http://incompetech.com/graphpaper/</a:t>
            </a:r>
          </a:p>
        </p:txBody>
      </p:sp>
    </p:spTree>
    <p:extLst>
      <p:ext uri="{BB962C8B-B14F-4D97-AF65-F5344CB8AC3E}">
        <p14:creationId xmlns:p14="http://schemas.microsoft.com/office/powerpoint/2010/main" val="748918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159</Words>
  <Application>Microsoft Office PowerPoint</Application>
  <PresentationFormat>On-screen Show (4:3)</PresentationFormat>
  <Paragraphs>22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Richland School District Two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Christen Hulsey</dc:creator>
  <cp:lastModifiedBy>Christen Hulsey</cp:lastModifiedBy>
  <cp:revision>14</cp:revision>
  <dcterms:created xsi:type="dcterms:W3CDTF">2011-08-31T12:12:52Z</dcterms:created>
  <dcterms:modified xsi:type="dcterms:W3CDTF">2012-03-24T01:20:30Z</dcterms:modified>
</cp:coreProperties>
</file>